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210" y="-2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7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6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94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06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6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37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360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212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876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58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2D0B1-4323-42D3-8E3F-AF6F0F792F9C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82670-34FD-4788-91F9-8F73BC68D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786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Paul.scott@ontario.ca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byetman@ao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mayvill@mnsi.net" TargetMode="External"/><Relationship Id="rId5" Type="http://schemas.openxmlformats.org/officeDocument/2006/relationships/hyperlink" Target="mailto:michelle.maynard@publicboard.ca" TargetMode="External"/><Relationship Id="rId4" Type="http://schemas.openxmlformats.org/officeDocument/2006/relationships/hyperlink" Target="mailto:whammer_jay@yahoo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ieirad\Documents\DSV Personal\Turtle Club\LaSalle Athletics\Logos\Circle log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17" b="44904"/>
          <a:stretch/>
        </p:blipFill>
        <p:spPr bwMode="auto">
          <a:xfrm>
            <a:off x="4876800" y="76200"/>
            <a:ext cx="1424868" cy="142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eirad\Documents\DSV Personal\Turtle Club\LaSalle Athletics\Logos\LaSalle Athletic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5637"/>
          <a:stretch/>
        </p:blipFill>
        <p:spPr bwMode="auto">
          <a:xfrm>
            <a:off x="838200" y="228600"/>
            <a:ext cx="2971800" cy="87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2446" y="1066800"/>
            <a:ext cx="4053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success continues!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8466" y="1524000"/>
            <a:ext cx="655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LaSalle  Athletics are pleased to announce the following </a:t>
            </a:r>
            <a:r>
              <a:rPr lang="en-US" dirty="0" smtClean="0"/>
              <a:t>tryouts</a:t>
            </a:r>
            <a:endParaRPr lang="en-US" dirty="0"/>
          </a:p>
          <a:p>
            <a:r>
              <a:rPr lang="en-US" dirty="0" smtClean="0"/>
              <a:t>for the 2015 competitive Fast </a:t>
            </a:r>
            <a:r>
              <a:rPr lang="en-US" dirty="0"/>
              <a:t>P</a:t>
            </a:r>
            <a:r>
              <a:rPr lang="en-US" dirty="0" smtClean="0"/>
              <a:t>itch  / Softball season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72" y="8107794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All tryouts will take place at Turtle Club Park</a:t>
            </a:r>
          </a:p>
          <a:p>
            <a:pPr algn="ctr"/>
            <a:r>
              <a:rPr lang="en-US" sz="2000" b="1" dirty="0" smtClean="0"/>
              <a:t>Please check  our website for additional information</a:t>
            </a:r>
          </a:p>
          <a:p>
            <a:pPr algn="ctr"/>
            <a:r>
              <a:rPr lang="en-US" sz="2000" b="1" dirty="0" smtClean="0">
                <a:solidFill>
                  <a:srgbClr val="006600"/>
                </a:solidFill>
              </a:rPr>
              <a:t>WWW.TURTLECLUBBASEBALL.COM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08466" y="2181217"/>
            <a:ext cx="6555144" cy="0"/>
          </a:xfrm>
          <a:prstGeom prst="line">
            <a:avLst/>
          </a:prstGeom>
          <a:ln w="381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" y="2213873"/>
            <a:ext cx="655514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LASALLE ATHLETICS INTENDS TO  FIELD MORE THAN ONE TEAM IN ALL DIVISIONS IF THERE IS ENOUGH INTEREST  AT TRYOUTS</a:t>
            </a:r>
          </a:p>
          <a:p>
            <a:pPr algn="ctr"/>
            <a:r>
              <a:rPr lang="en-US" sz="1400" b="1" dirty="0" smtClean="0"/>
              <a:t>***PLEASE ARRIVE 15 MINS AHEAD OF THE POSTED TIME TO REGISTER ***</a:t>
            </a:r>
          </a:p>
          <a:p>
            <a:endParaRPr lang="en-US" sz="800" b="1" u="sng" dirty="0" smtClean="0"/>
          </a:p>
          <a:p>
            <a:r>
              <a:rPr lang="en-US" sz="2000" b="1" u="sng" dirty="0" smtClean="0"/>
              <a:t>2005 – 2006 - 2007  Mites</a:t>
            </a:r>
            <a:r>
              <a:rPr lang="en-US" sz="2000" dirty="0" smtClean="0"/>
              <a:t> </a:t>
            </a:r>
            <a:r>
              <a:rPr lang="en-US" sz="1400" dirty="0" smtClean="0"/>
              <a:t>- Jason </a:t>
            </a:r>
            <a:r>
              <a:rPr lang="en-US" sz="1400" dirty="0" err="1" smtClean="0"/>
              <a:t>Wharram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4"/>
              </a:rPr>
              <a:t>whammer_jay@yahoo.ca</a:t>
            </a:r>
            <a:endParaRPr lang="en-US" sz="1400" dirty="0" smtClean="0"/>
          </a:p>
          <a:p>
            <a:r>
              <a:rPr lang="en-US" dirty="0" smtClean="0"/>
              <a:t>- Saturday </a:t>
            </a:r>
            <a:r>
              <a:rPr lang="en-US" dirty="0"/>
              <a:t>Sept 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10:00 </a:t>
            </a:r>
            <a:r>
              <a:rPr lang="en-US" b="1" dirty="0"/>
              <a:t>am – 12:00 </a:t>
            </a:r>
            <a:r>
              <a:rPr lang="en-US" b="1" dirty="0" smtClean="0"/>
              <a:t>pm - Turtle Club Diamond #5</a:t>
            </a:r>
          </a:p>
          <a:p>
            <a:r>
              <a:rPr lang="en-US" dirty="0" smtClean="0"/>
              <a:t>- Sunday Sept 7</a:t>
            </a:r>
            <a:r>
              <a:rPr lang="en-US" baseline="30000" dirty="0" smtClean="0"/>
              <a:t>th</a:t>
            </a:r>
            <a:r>
              <a:rPr lang="en-US" dirty="0" smtClean="0"/>
              <a:t>      </a:t>
            </a:r>
            <a:r>
              <a:rPr lang="en-US" b="1" dirty="0" smtClean="0"/>
              <a:t>10:00 am – 12:00 pm - Turtle </a:t>
            </a:r>
            <a:r>
              <a:rPr lang="en-US" b="1" dirty="0"/>
              <a:t>Club Diamond #5</a:t>
            </a:r>
          </a:p>
          <a:p>
            <a:endParaRPr lang="en-US" sz="1200" dirty="0" smtClean="0"/>
          </a:p>
          <a:p>
            <a:r>
              <a:rPr lang="en-US" sz="2000" b="1" u="sng" dirty="0"/>
              <a:t>1999 - 2000  Bantam</a:t>
            </a:r>
            <a:r>
              <a:rPr lang="en-US" sz="2000" dirty="0"/>
              <a:t> </a:t>
            </a:r>
            <a:r>
              <a:rPr lang="en-US" sz="2000" dirty="0" smtClean="0"/>
              <a:t>-</a:t>
            </a:r>
            <a:r>
              <a:rPr lang="en-US" dirty="0" smtClean="0"/>
              <a:t> </a:t>
            </a:r>
            <a:r>
              <a:rPr lang="en-US" sz="1400" dirty="0"/>
              <a:t>Michelle </a:t>
            </a:r>
            <a:r>
              <a:rPr lang="en-US" sz="1400" dirty="0" err="1"/>
              <a:t>Blokker</a:t>
            </a:r>
            <a:r>
              <a:rPr lang="en-US" sz="1400" dirty="0"/>
              <a:t>– </a:t>
            </a:r>
            <a:r>
              <a:rPr lang="en-US" sz="1400" dirty="0" smtClean="0">
                <a:hlinkClick r:id="rId5"/>
              </a:rPr>
              <a:t>michelle.maynard@publicboard.ca</a:t>
            </a:r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                                                - Bill Mayville – </a:t>
            </a:r>
            <a:r>
              <a:rPr lang="en-US" sz="1400" dirty="0" smtClean="0">
                <a:hlinkClick r:id="rId6"/>
              </a:rPr>
              <a:t>bmayvill@mnsi.net</a:t>
            </a:r>
            <a:endParaRPr lang="en-US" sz="1400" dirty="0" smtClean="0"/>
          </a:p>
          <a:p>
            <a:r>
              <a:rPr lang="en-US" dirty="0" smtClean="0"/>
              <a:t>- </a:t>
            </a:r>
            <a:r>
              <a:rPr lang="en-US" dirty="0"/>
              <a:t>Saturday Sept 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10:00 </a:t>
            </a:r>
            <a:r>
              <a:rPr lang="en-US" b="1" dirty="0"/>
              <a:t>am – </a:t>
            </a:r>
            <a:r>
              <a:rPr lang="en-US" b="1" dirty="0" smtClean="0"/>
              <a:t>12:00 </a:t>
            </a:r>
            <a:r>
              <a:rPr lang="en-US" b="1" dirty="0"/>
              <a:t>pm - Turtle Club Diamond </a:t>
            </a:r>
            <a:r>
              <a:rPr lang="en-US" b="1" dirty="0" smtClean="0"/>
              <a:t>#4</a:t>
            </a:r>
            <a:endParaRPr lang="en-US" b="1" dirty="0"/>
          </a:p>
          <a:p>
            <a:r>
              <a:rPr lang="en-US" dirty="0"/>
              <a:t>- Sunday Sept 7</a:t>
            </a:r>
            <a:r>
              <a:rPr lang="en-US" baseline="30000" dirty="0"/>
              <a:t>th</a:t>
            </a:r>
            <a:r>
              <a:rPr lang="en-US" dirty="0"/>
              <a:t>    </a:t>
            </a:r>
            <a:r>
              <a:rPr lang="en-US" dirty="0" smtClean="0"/>
              <a:t>  </a:t>
            </a:r>
            <a:r>
              <a:rPr lang="en-US" b="1" dirty="0" smtClean="0"/>
              <a:t>10:00 </a:t>
            </a:r>
            <a:r>
              <a:rPr lang="en-US" b="1" dirty="0"/>
              <a:t>am – </a:t>
            </a:r>
            <a:r>
              <a:rPr lang="en-US" b="1" dirty="0" smtClean="0"/>
              <a:t>12:00 </a:t>
            </a:r>
            <a:r>
              <a:rPr lang="en-US" b="1" dirty="0"/>
              <a:t>pm - Turtle Club Diamond </a:t>
            </a:r>
            <a:r>
              <a:rPr lang="en-US" b="1" dirty="0" smtClean="0"/>
              <a:t>#3</a:t>
            </a:r>
            <a:endParaRPr lang="en-US" b="1" dirty="0"/>
          </a:p>
          <a:p>
            <a:endParaRPr lang="en-US" sz="1000" b="1" u="sng" dirty="0" smtClean="0"/>
          </a:p>
          <a:p>
            <a:r>
              <a:rPr lang="en-US" sz="2000" b="1" u="sng" dirty="0" smtClean="0"/>
              <a:t>2003 </a:t>
            </a:r>
            <a:r>
              <a:rPr lang="en-US" sz="2000" b="1" u="sng" dirty="0"/>
              <a:t>- </a:t>
            </a:r>
            <a:r>
              <a:rPr lang="en-US" sz="2000" b="1" u="sng" dirty="0" smtClean="0"/>
              <a:t>2004  Squirts</a:t>
            </a:r>
            <a:r>
              <a:rPr lang="en-US" sz="2000" dirty="0" smtClean="0"/>
              <a:t> </a:t>
            </a:r>
            <a:r>
              <a:rPr lang="en-US" sz="1400" dirty="0" smtClean="0"/>
              <a:t>- Barry Yetman– </a:t>
            </a:r>
            <a:r>
              <a:rPr lang="en-US" sz="1400" dirty="0" smtClean="0">
                <a:hlinkClick r:id="rId7"/>
              </a:rPr>
              <a:t>byetman@aol.com</a:t>
            </a:r>
            <a:endParaRPr lang="en-US" sz="1400" dirty="0" smtClean="0"/>
          </a:p>
          <a:p>
            <a:r>
              <a:rPr lang="en-US" dirty="0" smtClean="0"/>
              <a:t>- </a:t>
            </a:r>
            <a:r>
              <a:rPr lang="en-US" dirty="0"/>
              <a:t>Saturday Sept 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12:00 pm </a:t>
            </a:r>
            <a:r>
              <a:rPr lang="en-US" b="1" dirty="0"/>
              <a:t>– </a:t>
            </a:r>
            <a:r>
              <a:rPr lang="en-US" b="1" dirty="0" smtClean="0"/>
              <a:t>2:00 </a:t>
            </a:r>
            <a:r>
              <a:rPr lang="en-US" b="1" dirty="0"/>
              <a:t>pm </a:t>
            </a:r>
            <a:r>
              <a:rPr lang="en-US" b="1" dirty="0" smtClean="0"/>
              <a:t>- Turtle </a:t>
            </a:r>
            <a:r>
              <a:rPr lang="en-US" b="1" dirty="0"/>
              <a:t>Club Diamond #5</a:t>
            </a:r>
          </a:p>
          <a:p>
            <a:r>
              <a:rPr lang="en-US" dirty="0"/>
              <a:t>- Sunday Sept 7</a:t>
            </a:r>
            <a:r>
              <a:rPr lang="en-US" baseline="30000" dirty="0"/>
              <a:t>th</a:t>
            </a:r>
            <a:r>
              <a:rPr lang="en-US" dirty="0"/>
              <a:t>    </a:t>
            </a:r>
            <a:r>
              <a:rPr lang="en-US" dirty="0" smtClean="0"/>
              <a:t>  </a:t>
            </a:r>
            <a:r>
              <a:rPr lang="en-US" b="1" dirty="0" smtClean="0"/>
              <a:t>12:00 pm </a:t>
            </a:r>
            <a:r>
              <a:rPr lang="en-US" b="1" dirty="0"/>
              <a:t>– </a:t>
            </a:r>
            <a:r>
              <a:rPr lang="en-US" b="1" dirty="0" smtClean="0"/>
              <a:t>2:00 </a:t>
            </a:r>
            <a:r>
              <a:rPr lang="en-US" b="1" dirty="0"/>
              <a:t>pm </a:t>
            </a:r>
            <a:r>
              <a:rPr lang="en-US" b="1" dirty="0" smtClean="0"/>
              <a:t>- Turtle </a:t>
            </a:r>
            <a:r>
              <a:rPr lang="en-US" b="1" dirty="0"/>
              <a:t>Club Diamond #5</a:t>
            </a:r>
          </a:p>
          <a:p>
            <a:endParaRPr lang="en-US" sz="1000" b="1" dirty="0" smtClean="0"/>
          </a:p>
          <a:p>
            <a:r>
              <a:rPr lang="en-US" sz="2000" b="1" u="sng" dirty="0" smtClean="0"/>
              <a:t>2001 </a:t>
            </a:r>
            <a:r>
              <a:rPr lang="en-US" sz="2000" b="1" u="sng" dirty="0"/>
              <a:t>- </a:t>
            </a:r>
            <a:r>
              <a:rPr lang="en-US" sz="2000" b="1" u="sng" dirty="0" smtClean="0"/>
              <a:t>2002  Novice</a:t>
            </a:r>
            <a:r>
              <a:rPr lang="en-US" sz="2000" dirty="0" smtClean="0"/>
              <a:t> </a:t>
            </a:r>
            <a:r>
              <a:rPr lang="en-US" sz="1400" dirty="0" smtClean="0"/>
              <a:t>- Paul Scott – </a:t>
            </a:r>
            <a:r>
              <a:rPr lang="en-US" sz="1400" dirty="0" smtClean="0">
                <a:hlinkClick r:id="rId8"/>
              </a:rPr>
              <a:t>Paul.scott@ontario.ca</a:t>
            </a:r>
            <a:endParaRPr lang="en-US" sz="1400" dirty="0" smtClean="0"/>
          </a:p>
          <a:p>
            <a:r>
              <a:rPr lang="en-US" dirty="0" smtClean="0"/>
              <a:t>- </a:t>
            </a:r>
            <a:r>
              <a:rPr lang="en-US" dirty="0"/>
              <a:t>Saturday Sept 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12:00 pm </a:t>
            </a:r>
            <a:r>
              <a:rPr lang="en-US" b="1" dirty="0"/>
              <a:t>– </a:t>
            </a:r>
            <a:r>
              <a:rPr lang="en-US" b="1" dirty="0" smtClean="0"/>
              <a:t>2:00 </a:t>
            </a:r>
            <a:r>
              <a:rPr lang="en-US" b="1" dirty="0"/>
              <a:t>pm </a:t>
            </a:r>
            <a:r>
              <a:rPr lang="en-US" b="1" dirty="0" smtClean="0"/>
              <a:t>- Turtle </a:t>
            </a:r>
            <a:r>
              <a:rPr lang="en-US" b="1" dirty="0"/>
              <a:t>Club Diamond </a:t>
            </a:r>
            <a:r>
              <a:rPr lang="en-US" b="1" dirty="0" smtClean="0"/>
              <a:t>#3</a:t>
            </a:r>
            <a:endParaRPr lang="en-US" b="1" dirty="0"/>
          </a:p>
          <a:p>
            <a:r>
              <a:rPr lang="en-US" dirty="0"/>
              <a:t>- Sunday Sept 7</a:t>
            </a:r>
            <a:r>
              <a:rPr lang="en-US" baseline="30000" dirty="0"/>
              <a:t>th</a:t>
            </a:r>
            <a:r>
              <a:rPr lang="en-US" dirty="0"/>
              <a:t>    </a:t>
            </a:r>
            <a:r>
              <a:rPr lang="en-US" dirty="0" smtClean="0"/>
              <a:t>  </a:t>
            </a:r>
            <a:r>
              <a:rPr lang="en-US" b="1" dirty="0" smtClean="0"/>
              <a:t>12:00 </a:t>
            </a:r>
            <a:r>
              <a:rPr lang="en-US" b="1" dirty="0"/>
              <a:t>p</a:t>
            </a:r>
            <a:r>
              <a:rPr lang="en-US" b="1" dirty="0" smtClean="0"/>
              <a:t>m </a:t>
            </a:r>
            <a:r>
              <a:rPr lang="en-US" b="1" dirty="0"/>
              <a:t>– </a:t>
            </a:r>
            <a:r>
              <a:rPr lang="en-US" b="1" dirty="0" smtClean="0"/>
              <a:t>2:00 </a:t>
            </a:r>
            <a:r>
              <a:rPr lang="en-US" b="1" dirty="0"/>
              <a:t>pm </a:t>
            </a:r>
            <a:r>
              <a:rPr lang="en-US" b="1" dirty="0" smtClean="0"/>
              <a:t>- Turtle </a:t>
            </a:r>
            <a:r>
              <a:rPr lang="en-US" b="1" dirty="0"/>
              <a:t>Club Diamond </a:t>
            </a:r>
            <a:r>
              <a:rPr lang="en-US" b="1" dirty="0" smtClean="0"/>
              <a:t>#3</a:t>
            </a:r>
            <a:endParaRPr lang="en-US" b="1" dirty="0"/>
          </a:p>
          <a:p>
            <a:endParaRPr lang="en-US" sz="1000" b="1" u="sng" dirty="0" smtClean="0"/>
          </a:p>
          <a:p>
            <a:r>
              <a:rPr lang="en-US" sz="2000" b="1" u="sng" dirty="0" smtClean="0"/>
              <a:t>1997 </a:t>
            </a:r>
            <a:r>
              <a:rPr lang="en-US" sz="2000" b="1" u="sng" dirty="0"/>
              <a:t>- </a:t>
            </a:r>
            <a:r>
              <a:rPr lang="en-US" sz="2000" b="1" u="sng" dirty="0" smtClean="0"/>
              <a:t>1998  Midget</a:t>
            </a:r>
            <a:r>
              <a:rPr lang="en-US" sz="2000" dirty="0" smtClean="0"/>
              <a:t> </a:t>
            </a:r>
            <a:r>
              <a:rPr lang="en-US" sz="1400" dirty="0"/>
              <a:t>– Michelle </a:t>
            </a:r>
            <a:r>
              <a:rPr lang="en-US" sz="1400" dirty="0" err="1"/>
              <a:t>Blokker</a:t>
            </a:r>
            <a:r>
              <a:rPr lang="en-US" sz="1400" dirty="0"/>
              <a:t>– </a:t>
            </a:r>
            <a:r>
              <a:rPr lang="en-US" sz="1400" dirty="0" smtClean="0">
                <a:hlinkClick r:id="rId5"/>
              </a:rPr>
              <a:t>michelle.maynard@publicboard.ca</a:t>
            </a:r>
            <a:endParaRPr lang="en-US" sz="1400" dirty="0" smtClean="0"/>
          </a:p>
          <a:p>
            <a:r>
              <a:rPr lang="en-US" dirty="0" smtClean="0"/>
              <a:t>- </a:t>
            </a:r>
            <a:r>
              <a:rPr lang="en-US" dirty="0"/>
              <a:t>Saturday Sept 6</a:t>
            </a:r>
            <a:r>
              <a:rPr lang="en-US" baseline="30000" dirty="0"/>
              <a:t>th</a:t>
            </a:r>
            <a:r>
              <a:rPr lang="en-US" dirty="0"/>
              <a:t>   </a:t>
            </a:r>
            <a:r>
              <a:rPr lang="en-US" b="1" dirty="0"/>
              <a:t>12:00 pm – 2:00 pm - Turtle Club Diamond </a:t>
            </a:r>
            <a:r>
              <a:rPr lang="en-US" b="1" dirty="0" smtClean="0"/>
              <a:t>#4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8514" y="8107794"/>
            <a:ext cx="6555144" cy="0"/>
          </a:xfrm>
          <a:prstGeom prst="line">
            <a:avLst/>
          </a:prstGeom>
          <a:ln w="381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817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260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 Vieira</dc:creator>
  <cp:lastModifiedBy>mayerian@sympatico.ca</cp:lastModifiedBy>
  <cp:revision>25</cp:revision>
  <dcterms:created xsi:type="dcterms:W3CDTF">2011-08-24T14:23:49Z</dcterms:created>
  <dcterms:modified xsi:type="dcterms:W3CDTF">2014-09-01T19:25:25Z</dcterms:modified>
</cp:coreProperties>
</file>