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6600"/>
    <a:srgbClr val="FFFF6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8" d="100"/>
          <a:sy n="88" d="100"/>
        </p:scale>
        <p:origin x="-3210" y="-28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2D0B1-4323-42D3-8E3F-AF6F0F792F9C}" type="datetimeFigureOut">
              <a:rPr lang="en-US" smtClean="0"/>
              <a:pPr/>
              <a:t>9/1/2014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82670-34FD-4788-91F9-8F73BC68D7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91763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2D0B1-4323-42D3-8E3F-AF6F0F792F9C}" type="datetimeFigureOut">
              <a:rPr lang="en-US" smtClean="0"/>
              <a:pPr/>
              <a:t>9/1/2014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82670-34FD-4788-91F9-8F73BC68D7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3651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2D0B1-4323-42D3-8E3F-AF6F0F792F9C}" type="datetimeFigureOut">
              <a:rPr lang="en-US" smtClean="0"/>
              <a:pPr/>
              <a:t>9/1/2014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82670-34FD-4788-91F9-8F73BC68D7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309424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2D0B1-4323-42D3-8E3F-AF6F0F792F9C}" type="datetimeFigureOut">
              <a:rPr lang="en-US" smtClean="0"/>
              <a:pPr/>
              <a:t>9/1/2014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82670-34FD-4788-91F9-8F73BC68D7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740674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2D0B1-4323-42D3-8E3F-AF6F0F792F9C}" type="datetimeFigureOut">
              <a:rPr lang="en-US" smtClean="0"/>
              <a:pPr/>
              <a:t>9/1/2014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82670-34FD-4788-91F9-8F73BC68D7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686818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2D0B1-4323-42D3-8E3F-AF6F0F792F9C}" type="datetimeFigureOut">
              <a:rPr lang="en-US" smtClean="0"/>
              <a:pPr/>
              <a:t>9/1/2014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82670-34FD-4788-91F9-8F73BC68D7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593777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2D0B1-4323-42D3-8E3F-AF6F0F792F9C}" type="datetimeFigureOut">
              <a:rPr lang="en-US" smtClean="0"/>
              <a:pPr/>
              <a:t>9/1/2014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82670-34FD-4788-91F9-8F73BC68D7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536068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2D0B1-4323-42D3-8E3F-AF6F0F792F9C}" type="datetimeFigureOut">
              <a:rPr lang="en-US" smtClean="0"/>
              <a:pPr/>
              <a:t>9/1/2014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82670-34FD-4788-91F9-8F73BC68D7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621224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2D0B1-4323-42D3-8E3F-AF6F0F792F9C}" type="datetimeFigureOut">
              <a:rPr lang="en-US" smtClean="0"/>
              <a:pPr/>
              <a:t>9/1/2014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82670-34FD-4788-91F9-8F73BC68D7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88767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2D0B1-4323-42D3-8E3F-AF6F0F792F9C}" type="datetimeFigureOut">
              <a:rPr lang="en-US" smtClean="0"/>
              <a:pPr/>
              <a:t>9/1/2014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82670-34FD-4788-91F9-8F73BC68D7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3675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2D0B1-4323-42D3-8E3F-AF6F0F792F9C}" type="datetimeFigureOut">
              <a:rPr lang="en-US" smtClean="0"/>
              <a:pPr/>
              <a:t>9/1/2014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82670-34FD-4788-91F9-8F73BC68D7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805875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32D0B1-4323-42D3-8E3F-AF6F0F792F9C}" type="datetimeFigureOut">
              <a:rPr lang="en-US" smtClean="0"/>
              <a:pPr/>
              <a:t>9/1/2014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A82670-34FD-4788-91F9-8F73BC68D7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178612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mailto:Paul.scott@ontario.ca" TargetMode="External"/><Relationship Id="rId3" Type="http://schemas.openxmlformats.org/officeDocument/2006/relationships/image" Target="../media/image2.jpeg"/><Relationship Id="rId7" Type="http://schemas.openxmlformats.org/officeDocument/2006/relationships/hyperlink" Target="mailto:byetman@aol.com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bmayvill@mnsi.net" TargetMode="External"/><Relationship Id="rId5" Type="http://schemas.openxmlformats.org/officeDocument/2006/relationships/hyperlink" Target="mailto:michelle.maynard@publicboard.ca" TargetMode="External"/><Relationship Id="rId4" Type="http://schemas.openxmlformats.org/officeDocument/2006/relationships/hyperlink" Target="mailto:whammer_jay@yahoo.ca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vieirad\Documents\DSV Personal\Turtle Club\LaSalle Athletics\Logos\Circle logo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3217" b="44904"/>
          <a:stretch/>
        </p:blipFill>
        <p:spPr bwMode="auto">
          <a:xfrm>
            <a:off x="4876800" y="76200"/>
            <a:ext cx="1424868" cy="14298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vieirad\Documents\DSV Personal\Turtle Club\LaSalle Athletics\Logos\LaSalle Athletics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75637"/>
          <a:stretch/>
        </p:blipFill>
        <p:spPr bwMode="auto">
          <a:xfrm>
            <a:off x="838200" y="228600"/>
            <a:ext cx="2971800" cy="8778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42446" y="1066800"/>
            <a:ext cx="405335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The success continues!</a:t>
            </a:r>
            <a:endParaRPr lang="en-US" sz="32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208466" y="1524000"/>
            <a:ext cx="65551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 LaSalle  Athletics are pleased to announce the following </a:t>
            </a:r>
            <a:r>
              <a:rPr lang="en-US" dirty="0" smtClean="0"/>
              <a:t>tryouts</a:t>
            </a:r>
            <a:endParaRPr lang="en-US" dirty="0"/>
          </a:p>
          <a:p>
            <a:r>
              <a:rPr lang="en-US" dirty="0" smtClean="0"/>
              <a:t>for the 2015 competitive Fast </a:t>
            </a:r>
            <a:r>
              <a:rPr lang="en-US" dirty="0"/>
              <a:t>P</a:t>
            </a:r>
            <a:r>
              <a:rPr lang="en-US" dirty="0" smtClean="0"/>
              <a:t>itch  / Softball season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1772" y="8107794"/>
            <a:ext cx="7010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All tryouts will take place at Turtle Club Park</a:t>
            </a:r>
          </a:p>
          <a:p>
            <a:pPr algn="ctr"/>
            <a:r>
              <a:rPr lang="en-US" sz="2000" b="1" dirty="0" smtClean="0"/>
              <a:t>Please check  our website for additional information</a:t>
            </a:r>
          </a:p>
          <a:p>
            <a:pPr algn="ctr"/>
            <a:r>
              <a:rPr lang="en-US" sz="2000" b="1" dirty="0" smtClean="0">
                <a:solidFill>
                  <a:srgbClr val="006600"/>
                </a:solidFill>
              </a:rPr>
              <a:t>WWW.TURTLECLUBBASEBALL.COM 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208466" y="2181217"/>
            <a:ext cx="6555144" cy="0"/>
          </a:xfrm>
          <a:prstGeom prst="line">
            <a:avLst/>
          </a:prstGeom>
          <a:ln w="38100" cmpd="sng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28600" y="2213873"/>
            <a:ext cx="6555144" cy="65864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u="sng" dirty="0" smtClean="0"/>
              <a:t>LASALLE ATHLETICS INTENDS TO  FIELD MORE THAN ONE TEAM IN ALL DIVISIONS IF THERE IS ENOUGH INTEREST  AT TRYOUTS</a:t>
            </a:r>
          </a:p>
          <a:p>
            <a:pPr algn="ctr"/>
            <a:r>
              <a:rPr lang="en-US" sz="1400" b="1" dirty="0" smtClean="0"/>
              <a:t>***PLEASE ARRIVE 15 MINS AHEAD OF THE POSTED TIME TO REGISTER ***</a:t>
            </a:r>
          </a:p>
          <a:p>
            <a:endParaRPr lang="en-US" sz="800" b="1" u="sng" dirty="0" smtClean="0"/>
          </a:p>
          <a:p>
            <a:r>
              <a:rPr lang="en-US" sz="2000" b="1" u="sng" dirty="0" smtClean="0"/>
              <a:t>2005 – 2006 - 2007  Mites</a:t>
            </a:r>
            <a:r>
              <a:rPr lang="en-US" sz="2000" dirty="0" smtClean="0"/>
              <a:t> </a:t>
            </a:r>
            <a:r>
              <a:rPr lang="en-US" sz="1400" dirty="0" smtClean="0"/>
              <a:t>- Jason </a:t>
            </a:r>
            <a:r>
              <a:rPr lang="en-US" sz="1400" dirty="0" err="1" smtClean="0"/>
              <a:t>Wharram</a:t>
            </a:r>
            <a:r>
              <a:rPr lang="en-US" sz="1400" dirty="0" smtClean="0"/>
              <a:t> – </a:t>
            </a:r>
            <a:r>
              <a:rPr lang="en-US" sz="1400" dirty="0" smtClean="0">
                <a:hlinkClick r:id="rId4"/>
              </a:rPr>
              <a:t>whammer_jay@yahoo.ca</a:t>
            </a:r>
            <a:endParaRPr lang="en-US" sz="1400" dirty="0" smtClean="0"/>
          </a:p>
          <a:p>
            <a:r>
              <a:rPr lang="en-US" dirty="0" smtClean="0"/>
              <a:t>- Saturday </a:t>
            </a:r>
            <a:r>
              <a:rPr lang="en-US" dirty="0"/>
              <a:t>Sept 6</a:t>
            </a:r>
            <a:r>
              <a:rPr lang="en-US" baseline="30000" dirty="0"/>
              <a:t>th</a:t>
            </a:r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en-US" b="1" dirty="0" smtClean="0"/>
              <a:t>10:00 </a:t>
            </a:r>
            <a:r>
              <a:rPr lang="en-US" b="1" dirty="0"/>
              <a:t>am – 12:00 </a:t>
            </a:r>
            <a:r>
              <a:rPr lang="en-US" b="1" dirty="0" smtClean="0"/>
              <a:t>pm - Turtle Club Diamond #5</a:t>
            </a:r>
          </a:p>
          <a:p>
            <a:r>
              <a:rPr lang="en-US" dirty="0" smtClean="0"/>
              <a:t>- Sunday Sept 7</a:t>
            </a:r>
            <a:r>
              <a:rPr lang="en-US" baseline="30000" dirty="0" smtClean="0"/>
              <a:t>th</a:t>
            </a:r>
            <a:r>
              <a:rPr lang="en-US" dirty="0" smtClean="0"/>
              <a:t>      </a:t>
            </a:r>
            <a:r>
              <a:rPr lang="en-US" b="1" dirty="0" smtClean="0"/>
              <a:t>10:00 am – 12:00 pm - Turtle </a:t>
            </a:r>
            <a:r>
              <a:rPr lang="en-US" b="1" dirty="0"/>
              <a:t>Club Diamond #5</a:t>
            </a:r>
          </a:p>
          <a:p>
            <a:endParaRPr lang="en-US" sz="1200" dirty="0" smtClean="0"/>
          </a:p>
          <a:p>
            <a:r>
              <a:rPr lang="en-US" sz="2000" b="1" u="sng" dirty="0"/>
              <a:t>1999 - 2000  Bantam</a:t>
            </a:r>
            <a:r>
              <a:rPr lang="en-US" sz="2000" dirty="0"/>
              <a:t> </a:t>
            </a:r>
            <a:r>
              <a:rPr lang="en-US" sz="2000" dirty="0" smtClean="0"/>
              <a:t>-</a:t>
            </a:r>
            <a:r>
              <a:rPr lang="en-US" dirty="0" smtClean="0"/>
              <a:t> </a:t>
            </a:r>
            <a:r>
              <a:rPr lang="en-US" sz="1400" dirty="0"/>
              <a:t>Michelle </a:t>
            </a:r>
            <a:r>
              <a:rPr lang="en-US" sz="1400" dirty="0" err="1"/>
              <a:t>Blokker</a:t>
            </a:r>
            <a:r>
              <a:rPr lang="en-US" sz="1400" dirty="0"/>
              <a:t>– </a:t>
            </a:r>
            <a:r>
              <a:rPr lang="en-US" sz="1400" dirty="0" smtClean="0">
                <a:hlinkClick r:id="rId5"/>
              </a:rPr>
              <a:t>michelle.maynard@publicboard.ca</a:t>
            </a:r>
            <a:endParaRPr lang="en-US" sz="1400" dirty="0" smtClean="0"/>
          </a:p>
          <a:p>
            <a:r>
              <a:rPr lang="en-US" sz="1400" dirty="0"/>
              <a:t> </a:t>
            </a:r>
            <a:r>
              <a:rPr lang="en-US" sz="1400" dirty="0" smtClean="0"/>
              <a:t>                                                       - Bill Mayville – </a:t>
            </a:r>
            <a:r>
              <a:rPr lang="en-US" sz="1400" dirty="0" smtClean="0">
                <a:hlinkClick r:id="rId6"/>
              </a:rPr>
              <a:t>bmayvill@mnsi.net</a:t>
            </a:r>
            <a:endParaRPr lang="en-US" sz="1400" dirty="0" smtClean="0"/>
          </a:p>
          <a:p>
            <a:r>
              <a:rPr lang="en-US" dirty="0" smtClean="0"/>
              <a:t>- </a:t>
            </a:r>
            <a:r>
              <a:rPr lang="en-US" dirty="0"/>
              <a:t>Saturday Sept 6</a:t>
            </a:r>
            <a:r>
              <a:rPr lang="en-US" baseline="30000" dirty="0"/>
              <a:t>th</a:t>
            </a:r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en-US" b="1" dirty="0" smtClean="0"/>
              <a:t>10:00 </a:t>
            </a:r>
            <a:r>
              <a:rPr lang="en-US" b="1" dirty="0"/>
              <a:t>am – </a:t>
            </a:r>
            <a:r>
              <a:rPr lang="en-US" b="1" dirty="0" smtClean="0"/>
              <a:t>12:00 </a:t>
            </a:r>
            <a:r>
              <a:rPr lang="en-US" b="1" dirty="0"/>
              <a:t>pm - Turtle Club Diamond </a:t>
            </a:r>
            <a:r>
              <a:rPr lang="en-US" b="1" dirty="0" smtClean="0"/>
              <a:t>#4</a:t>
            </a:r>
            <a:endParaRPr lang="en-US" b="1" dirty="0"/>
          </a:p>
          <a:p>
            <a:r>
              <a:rPr lang="en-US" dirty="0"/>
              <a:t>- Sunday Sept 7</a:t>
            </a:r>
            <a:r>
              <a:rPr lang="en-US" baseline="30000" dirty="0"/>
              <a:t>th</a:t>
            </a:r>
            <a:r>
              <a:rPr lang="en-US" dirty="0"/>
              <a:t>    </a:t>
            </a:r>
            <a:r>
              <a:rPr lang="en-US" dirty="0" smtClean="0"/>
              <a:t>  </a:t>
            </a:r>
            <a:r>
              <a:rPr lang="en-US" b="1" dirty="0" smtClean="0"/>
              <a:t>10:00 </a:t>
            </a:r>
            <a:r>
              <a:rPr lang="en-US" b="1" dirty="0"/>
              <a:t>am – </a:t>
            </a:r>
            <a:r>
              <a:rPr lang="en-US" b="1" dirty="0" smtClean="0"/>
              <a:t>12:00 </a:t>
            </a:r>
            <a:r>
              <a:rPr lang="en-US" b="1" dirty="0"/>
              <a:t>pm - Turtle Club Diamond </a:t>
            </a:r>
            <a:r>
              <a:rPr lang="en-US" b="1" dirty="0" smtClean="0"/>
              <a:t>#3</a:t>
            </a:r>
            <a:endParaRPr lang="en-US" b="1" dirty="0"/>
          </a:p>
          <a:p>
            <a:endParaRPr lang="en-US" sz="1000" b="1" u="sng" dirty="0" smtClean="0"/>
          </a:p>
          <a:p>
            <a:r>
              <a:rPr lang="en-US" sz="2000" b="1" u="sng" dirty="0" smtClean="0"/>
              <a:t>2003 </a:t>
            </a:r>
            <a:r>
              <a:rPr lang="en-US" sz="2000" b="1" u="sng" dirty="0"/>
              <a:t>- </a:t>
            </a:r>
            <a:r>
              <a:rPr lang="en-US" sz="2000" b="1" u="sng" dirty="0" smtClean="0"/>
              <a:t>2004  Squirts</a:t>
            </a:r>
            <a:r>
              <a:rPr lang="en-US" sz="2000" dirty="0" smtClean="0"/>
              <a:t> </a:t>
            </a:r>
            <a:r>
              <a:rPr lang="en-US" sz="1400" dirty="0" smtClean="0"/>
              <a:t>- Barry Yetman– </a:t>
            </a:r>
            <a:r>
              <a:rPr lang="en-US" sz="1400" dirty="0" smtClean="0">
                <a:hlinkClick r:id="rId7"/>
              </a:rPr>
              <a:t>byetman@aol.com</a:t>
            </a:r>
            <a:endParaRPr lang="en-US" sz="1400" dirty="0" smtClean="0"/>
          </a:p>
          <a:p>
            <a:r>
              <a:rPr lang="en-US" dirty="0" smtClean="0"/>
              <a:t>- </a:t>
            </a:r>
            <a:r>
              <a:rPr lang="en-US" dirty="0"/>
              <a:t>Saturday Sept 6</a:t>
            </a:r>
            <a:r>
              <a:rPr lang="en-US" baseline="30000" dirty="0"/>
              <a:t>th</a:t>
            </a:r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en-US" b="1" dirty="0" smtClean="0"/>
              <a:t>12:00 pm </a:t>
            </a:r>
            <a:r>
              <a:rPr lang="en-US" b="1" dirty="0"/>
              <a:t>– </a:t>
            </a:r>
            <a:r>
              <a:rPr lang="en-US" b="1" dirty="0" smtClean="0"/>
              <a:t>2:00 </a:t>
            </a:r>
            <a:r>
              <a:rPr lang="en-US" b="1" dirty="0"/>
              <a:t>pm </a:t>
            </a:r>
            <a:r>
              <a:rPr lang="en-US" b="1" dirty="0" smtClean="0"/>
              <a:t>- Turtle </a:t>
            </a:r>
            <a:r>
              <a:rPr lang="en-US" b="1" dirty="0"/>
              <a:t>Club Diamond #5</a:t>
            </a:r>
          </a:p>
          <a:p>
            <a:r>
              <a:rPr lang="en-US" dirty="0"/>
              <a:t>- Sunday Sept 7</a:t>
            </a:r>
            <a:r>
              <a:rPr lang="en-US" baseline="30000" dirty="0"/>
              <a:t>th</a:t>
            </a:r>
            <a:r>
              <a:rPr lang="en-US" dirty="0"/>
              <a:t>    </a:t>
            </a:r>
            <a:r>
              <a:rPr lang="en-US" dirty="0" smtClean="0"/>
              <a:t>  </a:t>
            </a:r>
            <a:r>
              <a:rPr lang="en-US" b="1" dirty="0" smtClean="0"/>
              <a:t>12:00 pm </a:t>
            </a:r>
            <a:r>
              <a:rPr lang="en-US" b="1" dirty="0"/>
              <a:t>– </a:t>
            </a:r>
            <a:r>
              <a:rPr lang="en-US" b="1" dirty="0" smtClean="0"/>
              <a:t>2:00 </a:t>
            </a:r>
            <a:r>
              <a:rPr lang="en-US" b="1" dirty="0"/>
              <a:t>pm </a:t>
            </a:r>
            <a:r>
              <a:rPr lang="en-US" b="1" dirty="0" smtClean="0"/>
              <a:t>- Turtle </a:t>
            </a:r>
            <a:r>
              <a:rPr lang="en-US" b="1" dirty="0"/>
              <a:t>Club Diamond #5</a:t>
            </a:r>
          </a:p>
          <a:p>
            <a:endParaRPr lang="en-US" sz="1000" b="1" dirty="0" smtClean="0"/>
          </a:p>
          <a:p>
            <a:r>
              <a:rPr lang="en-US" sz="2000" b="1" u="sng" dirty="0" smtClean="0"/>
              <a:t>2001 </a:t>
            </a:r>
            <a:r>
              <a:rPr lang="en-US" sz="2000" b="1" u="sng" dirty="0"/>
              <a:t>- </a:t>
            </a:r>
            <a:r>
              <a:rPr lang="en-US" sz="2000" b="1" u="sng" dirty="0" smtClean="0"/>
              <a:t>2002  Novice</a:t>
            </a:r>
            <a:r>
              <a:rPr lang="en-US" sz="2000" dirty="0" smtClean="0"/>
              <a:t> </a:t>
            </a:r>
            <a:r>
              <a:rPr lang="en-US" sz="1400" dirty="0" smtClean="0"/>
              <a:t>- Paul Scott – </a:t>
            </a:r>
            <a:r>
              <a:rPr lang="en-US" sz="1400" dirty="0" smtClean="0">
                <a:hlinkClick r:id="rId8"/>
              </a:rPr>
              <a:t>Paul.scott@ontario.ca</a:t>
            </a:r>
            <a:endParaRPr lang="en-US" sz="1400" dirty="0" smtClean="0"/>
          </a:p>
          <a:p>
            <a:r>
              <a:rPr lang="en-US" dirty="0" smtClean="0"/>
              <a:t>- </a:t>
            </a:r>
            <a:r>
              <a:rPr lang="en-US" dirty="0"/>
              <a:t>Saturday Sept 6</a:t>
            </a:r>
            <a:r>
              <a:rPr lang="en-US" baseline="30000" dirty="0"/>
              <a:t>th</a:t>
            </a:r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en-US" b="1" dirty="0" smtClean="0"/>
              <a:t>12:00 pm </a:t>
            </a:r>
            <a:r>
              <a:rPr lang="en-US" b="1" dirty="0"/>
              <a:t>– </a:t>
            </a:r>
            <a:r>
              <a:rPr lang="en-US" b="1" dirty="0" smtClean="0"/>
              <a:t>2:00 </a:t>
            </a:r>
            <a:r>
              <a:rPr lang="en-US" b="1" dirty="0"/>
              <a:t>pm </a:t>
            </a:r>
            <a:r>
              <a:rPr lang="en-US" b="1" dirty="0" smtClean="0"/>
              <a:t>- Turtle </a:t>
            </a:r>
            <a:r>
              <a:rPr lang="en-US" b="1" dirty="0"/>
              <a:t>Club Diamond </a:t>
            </a:r>
            <a:r>
              <a:rPr lang="en-US" b="1" dirty="0" smtClean="0"/>
              <a:t>#3</a:t>
            </a:r>
            <a:endParaRPr lang="en-US" b="1" dirty="0"/>
          </a:p>
          <a:p>
            <a:r>
              <a:rPr lang="en-US" dirty="0"/>
              <a:t>- Sunday Sept 7</a:t>
            </a:r>
            <a:r>
              <a:rPr lang="en-US" baseline="30000" dirty="0"/>
              <a:t>th</a:t>
            </a:r>
            <a:r>
              <a:rPr lang="en-US" dirty="0"/>
              <a:t>    </a:t>
            </a:r>
            <a:r>
              <a:rPr lang="en-US" dirty="0" smtClean="0"/>
              <a:t>  </a:t>
            </a:r>
            <a:r>
              <a:rPr lang="en-US" b="1" dirty="0" smtClean="0"/>
              <a:t>12:00 </a:t>
            </a:r>
            <a:r>
              <a:rPr lang="en-US" b="1" dirty="0"/>
              <a:t>p</a:t>
            </a:r>
            <a:r>
              <a:rPr lang="en-US" b="1" dirty="0" smtClean="0"/>
              <a:t>m </a:t>
            </a:r>
            <a:r>
              <a:rPr lang="en-US" b="1" dirty="0"/>
              <a:t>– </a:t>
            </a:r>
            <a:r>
              <a:rPr lang="en-US" b="1" dirty="0" smtClean="0"/>
              <a:t>2:00 </a:t>
            </a:r>
            <a:r>
              <a:rPr lang="en-US" b="1" dirty="0"/>
              <a:t>pm </a:t>
            </a:r>
            <a:r>
              <a:rPr lang="en-US" b="1" dirty="0" smtClean="0"/>
              <a:t>- Turtle </a:t>
            </a:r>
            <a:r>
              <a:rPr lang="en-US" b="1" dirty="0"/>
              <a:t>Club Diamond </a:t>
            </a:r>
            <a:r>
              <a:rPr lang="en-US" b="1" dirty="0" smtClean="0"/>
              <a:t>#3</a:t>
            </a:r>
            <a:endParaRPr lang="en-US" b="1" dirty="0"/>
          </a:p>
          <a:p>
            <a:endParaRPr lang="en-US" sz="1000" b="1" u="sng" dirty="0" smtClean="0"/>
          </a:p>
          <a:p>
            <a:r>
              <a:rPr lang="en-US" sz="2000" b="1" u="sng" dirty="0" smtClean="0"/>
              <a:t>1997 </a:t>
            </a:r>
            <a:r>
              <a:rPr lang="en-US" sz="2000" b="1" u="sng" dirty="0"/>
              <a:t>- </a:t>
            </a:r>
            <a:r>
              <a:rPr lang="en-US" sz="2000" b="1" u="sng" dirty="0" smtClean="0"/>
              <a:t>1998  Midget</a:t>
            </a:r>
            <a:r>
              <a:rPr lang="en-US" sz="2000" dirty="0" smtClean="0"/>
              <a:t> </a:t>
            </a:r>
            <a:r>
              <a:rPr lang="en-US" sz="1400" dirty="0"/>
              <a:t>– Michelle </a:t>
            </a:r>
            <a:r>
              <a:rPr lang="en-US" sz="1400" dirty="0" err="1"/>
              <a:t>Blokker</a:t>
            </a:r>
            <a:r>
              <a:rPr lang="en-US" sz="1400" dirty="0"/>
              <a:t>– </a:t>
            </a:r>
            <a:r>
              <a:rPr lang="en-US" sz="1400" dirty="0" smtClean="0">
                <a:hlinkClick r:id="rId5"/>
              </a:rPr>
              <a:t>michelle.maynard@publicboard.ca</a:t>
            </a:r>
            <a:endParaRPr lang="en-US" sz="1400" dirty="0" smtClean="0"/>
          </a:p>
          <a:p>
            <a:r>
              <a:rPr lang="en-US" dirty="0" smtClean="0"/>
              <a:t>- </a:t>
            </a:r>
            <a:r>
              <a:rPr lang="en-US" dirty="0"/>
              <a:t>Saturday Sept 6</a:t>
            </a:r>
            <a:r>
              <a:rPr lang="en-US" baseline="30000" dirty="0"/>
              <a:t>th</a:t>
            </a:r>
            <a:r>
              <a:rPr lang="en-US" dirty="0"/>
              <a:t>   </a:t>
            </a:r>
            <a:r>
              <a:rPr lang="en-US" b="1" dirty="0"/>
              <a:t>12:00 pm – 2:00 pm - Turtle Club Diamond </a:t>
            </a:r>
            <a:r>
              <a:rPr lang="en-US" b="1" dirty="0" smtClean="0"/>
              <a:t>#4</a:t>
            </a:r>
            <a:endParaRPr lang="en-US" b="1" dirty="0"/>
          </a:p>
          <a:p>
            <a:endParaRPr lang="en-US" dirty="0"/>
          </a:p>
          <a:p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38514" y="8107794"/>
            <a:ext cx="6555144" cy="0"/>
          </a:xfrm>
          <a:prstGeom prst="line">
            <a:avLst/>
          </a:prstGeom>
          <a:ln w="38100" cmpd="sng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6781706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716</TotalTime>
  <Words>260</Words>
  <Application>Microsoft Office PowerPoint</Application>
  <PresentationFormat>On-screen Show (4:3)</PresentationFormat>
  <Paragraphs>28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Dom Vieira</dc:creator>
  <cp:lastModifiedBy>mayerian@sympatico.ca</cp:lastModifiedBy>
  <cp:revision>25</cp:revision>
  <dcterms:created xsi:type="dcterms:W3CDTF">2011-08-24T14:23:49Z</dcterms:created>
  <dcterms:modified xsi:type="dcterms:W3CDTF">2014-09-01T19:25:25Z</dcterms:modified>
</cp:coreProperties>
</file>